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01" r:id="rId2"/>
    <p:sldId id="302" r:id="rId3"/>
  </p:sldIdLst>
  <p:sldSz cx="9144000" cy="6858000" type="screen4x3"/>
  <p:notesSz cx="6667500" cy="9801225"/>
  <p:custShowLst>
    <p:custShow name="Zielgruppenpräsentation 1" id="0">
      <p:sldLst/>
    </p:custShow>
  </p:custShow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66"/>
    <a:srgbClr val="FF0000"/>
    <a:srgbClr val="FF3300"/>
    <a:srgbClr val="99FFCC"/>
    <a:srgbClr val="CCFF33"/>
    <a:srgbClr val="FFFF99"/>
    <a:srgbClr val="CCFF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Objects="1">
      <p:cViewPr varScale="1">
        <p:scale>
          <a:sx n="96" d="100"/>
          <a:sy n="96" d="100"/>
        </p:scale>
        <p:origin x="203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0910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30910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DCDA1580-1EE0-42BA-A700-D5DFE39E8FAB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661734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2650" y="735013"/>
            <a:ext cx="4899025" cy="3673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654550"/>
            <a:ext cx="4892675" cy="441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Klicken Sie, um die Formate des Vorlagentextes zu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0910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309100"/>
            <a:ext cx="28892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46763D9-8412-4AF4-AF0B-AFE1000FD1D3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4081220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F62F6-4BF1-4518-B356-2FC06E4CD747}" type="slidenum">
              <a:rPr lang="de-DE" altLang="en-US"/>
              <a:pPr/>
              <a:t>1</a:t>
            </a:fld>
            <a:endParaRPr lang="de-DE" alt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191071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F62F6-4BF1-4518-B356-2FC06E4CD747}" type="slidenum">
              <a:rPr lang="de-DE" altLang="en-US"/>
              <a:pPr/>
              <a:t>2</a:t>
            </a:fld>
            <a:endParaRPr lang="de-DE" alt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sz="1000"/>
          </a:p>
        </p:txBody>
      </p:sp>
    </p:spTree>
    <p:extLst>
      <p:ext uri="{BB962C8B-B14F-4D97-AF65-F5344CB8AC3E}">
        <p14:creationId xmlns:p14="http://schemas.microsoft.com/office/powerpoint/2010/main" val="4288390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10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60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6238" y="119063"/>
            <a:ext cx="2076450" cy="4262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19063"/>
            <a:ext cx="6078538" cy="4262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73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22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531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828800"/>
            <a:ext cx="3162300" cy="255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0" y="1828800"/>
            <a:ext cx="3162300" cy="2552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97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6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2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04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317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288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Oval 25"/>
          <p:cNvSpPr>
            <a:spLocks noChangeArrowheads="1"/>
          </p:cNvSpPr>
          <p:nvPr/>
        </p:nvSpPr>
        <p:spPr bwMode="auto">
          <a:xfrm>
            <a:off x="3733800" y="-1219200"/>
            <a:ext cx="9448800" cy="2667000"/>
          </a:xfrm>
          <a:prstGeom prst="ellipse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8627"/>
                  <a:invGamma/>
                </a:schemeClr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47" name="Oval 23"/>
          <p:cNvSpPr>
            <a:spLocks noChangeArrowheads="1"/>
          </p:cNvSpPr>
          <p:nvPr/>
        </p:nvSpPr>
        <p:spPr bwMode="auto">
          <a:xfrm>
            <a:off x="-3581400" y="5661025"/>
            <a:ext cx="8513763" cy="2457450"/>
          </a:xfrm>
          <a:prstGeom prst="ellipse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27451"/>
                  <a:invGamma/>
                </a:schemeClr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altLang="en-US" sz="2400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24400" y="119063"/>
            <a:ext cx="40782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 Titelformat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828800"/>
            <a:ext cx="6477000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Klicken Sie, um die Formate des Vorlagentextes zu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833438" y="5865813"/>
            <a:ext cx="3692525" cy="92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18097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defTabSz="18097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defTabSz="18097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defTabSz="18097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defTabSz="18097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defTabSz="1809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defTabSz="1809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defTabSz="1809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defTabSz="1809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de-DE" altLang="en-US" sz="1600">
                <a:latin typeface="Arial" charset="0"/>
              </a:rPr>
              <a:t>Institut für Technische  </a:t>
            </a: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de-DE" altLang="en-US" sz="1600">
                <a:latin typeface="Arial" charset="0"/>
              </a:rPr>
              <a:t>	und Numerische Mechanik</a:t>
            </a: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de-DE" altLang="en-US" sz="1600">
                <a:latin typeface="Arial" charset="0"/>
              </a:rPr>
              <a:t>Universität Stuttgart</a:t>
            </a:r>
          </a:p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de-DE" altLang="en-US" sz="1600">
                <a:latin typeface="Arial" charset="0"/>
              </a:rPr>
              <a:t>Prof. Dr.-Ing. Prof. E.h. Peter Eberhard</a:t>
            </a:r>
          </a:p>
        </p:txBody>
      </p:sp>
      <p:pic>
        <p:nvPicPr>
          <p:cNvPr id="1048" name="Picture 24" descr="mechb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5895975"/>
            <a:ext cx="6858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05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dirty="0" err="1" smtClean="0"/>
              <a:t>Matlab-Lizenz</a:t>
            </a:r>
            <a:endParaRPr lang="en-US" altLang="en-US" dirty="0"/>
          </a:p>
        </p:txBody>
      </p:sp>
      <p:sp>
        <p:nvSpPr>
          <p:cNvPr id="67591" name="Text Box 2055"/>
          <p:cNvSpPr txBox="1">
            <a:spLocks noChangeArrowheads="1"/>
          </p:cNvSpPr>
          <p:nvPr/>
        </p:nvSpPr>
        <p:spPr bwMode="auto">
          <a:xfrm>
            <a:off x="169863" y="728663"/>
            <a:ext cx="4210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dirty="0" smtClean="0">
                <a:solidFill>
                  <a:schemeClr val="tx1"/>
                </a:solidFill>
              </a:rPr>
              <a:t>Campuslizenz für Studenten</a:t>
            </a:r>
            <a:endParaRPr lang="de-DE" altLang="en-US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" r="40562" b="28194"/>
          <a:stretch/>
        </p:blipFill>
        <p:spPr>
          <a:xfrm>
            <a:off x="611560" y="1174087"/>
            <a:ext cx="7380312" cy="5053655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3" name="Oval 2"/>
          <p:cNvSpPr/>
          <p:nvPr/>
        </p:nvSpPr>
        <p:spPr bwMode="auto">
          <a:xfrm>
            <a:off x="467544" y="1340768"/>
            <a:ext cx="3480321" cy="396044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050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dirty="0" smtClean="0"/>
              <a:t>Open Source </a:t>
            </a:r>
            <a:r>
              <a:rPr lang="en-US" altLang="en-US" dirty="0" err="1" smtClean="0"/>
              <a:t>Alternativen</a:t>
            </a:r>
            <a:endParaRPr lang="en-US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169200" y="1628800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Octave: www.gnu.org/software/octave/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Scilab</a:t>
            </a:r>
            <a:r>
              <a:rPr lang="en-US" dirty="0" smtClean="0"/>
              <a:t>: www.scilab.org/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NumPy</a:t>
            </a:r>
            <a:r>
              <a:rPr lang="en-US" dirty="0" smtClean="0"/>
              <a:t>: www.numpy.org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0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M_folien_de">
  <a:themeElements>
    <a:clrScheme name="ITM_folien_d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TM_folien_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8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TM_folien_d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M_folien_d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M_folien_d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M_folien_d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M_folien_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M_folien_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M_folien_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</Words>
  <Application>Microsoft Office PowerPoint</Application>
  <PresentationFormat>On-screen Show (4:3)</PresentationFormat>
  <Paragraphs>8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  <vt:variant>
        <vt:lpstr>Custom Shows</vt:lpstr>
      </vt:variant>
      <vt:variant>
        <vt:i4>1</vt:i4>
      </vt:variant>
    </vt:vector>
  </HeadingPairs>
  <TitlesOfParts>
    <vt:vector size="6" baseType="lpstr">
      <vt:lpstr>Arial</vt:lpstr>
      <vt:lpstr>Times New Roman</vt:lpstr>
      <vt:lpstr>ITM_folien_de</vt:lpstr>
      <vt:lpstr>Matlab-Lizenz</vt:lpstr>
      <vt:lpstr>Open Source Alternativen</vt:lpstr>
      <vt:lpstr>Zielgruppenpräsentation 1</vt:lpstr>
    </vt:vector>
  </TitlesOfParts>
  <Company>Universitaet Stuttgart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Occasion</dc:title>
  <dc:creator>fleissne</dc:creator>
  <cp:lastModifiedBy>ahofmann</cp:lastModifiedBy>
  <cp:revision>8</cp:revision>
  <dcterms:created xsi:type="dcterms:W3CDTF">2008-06-24T14:22:38Z</dcterms:created>
  <dcterms:modified xsi:type="dcterms:W3CDTF">2017-04-06T10:43:29Z</dcterms:modified>
</cp:coreProperties>
</file>